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6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7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66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22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65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81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9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0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07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4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2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8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00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4B53A7-3209-46A6-9454-F38EAC8F11E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5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ADA0323C-DBBA-4CA1-8BC8-11CA3C610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1B360-6562-4AF9-8F90-974295C35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r>
              <a:rPr lang="en-US" sz="5400" dirty="0"/>
              <a:t>Stock Price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E5903-2393-454B-BD90-05FAE1F68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r>
              <a:rPr lang="en-US" dirty="0"/>
              <a:t>Michael Chiang (mtc166)</a:t>
            </a:r>
          </a:p>
        </p:txBody>
      </p:sp>
    </p:spTree>
    <p:extLst>
      <p:ext uri="{BB962C8B-B14F-4D97-AF65-F5344CB8AC3E}">
        <p14:creationId xmlns:p14="http://schemas.microsoft.com/office/powerpoint/2010/main" val="190235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4EE5-D325-4866-A261-779E37EB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71364-C3A5-4473-935E-17E27E21D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72327"/>
          </a:xfrm>
        </p:spPr>
        <p:txBody>
          <a:bodyPr/>
          <a:lstStyle/>
          <a:p>
            <a:r>
              <a:rPr lang="en-US" dirty="0"/>
              <a:t>Can a machine learning model accurately predict the effects of an economic downturn?</a:t>
            </a:r>
          </a:p>
        </p:txBody>
      </p:sp>
    </p:spTree>
    <p:extLst>
      <p:ext uri="{BB962C8B-B14F-4D97-AF65-F5344CB8AC3E}">
        <p14:creationId xmlns:p14="http://schemas.microsoft.com/office/powerpoint/2010/main" val="386491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94C3-31FD-41C1-988E-2F0754A3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6453-4F1C-43C3-A8D1-BA10A619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4178553" cy="3124201"/>
          </a:xfrm>
        </p:spPr>
        <p:txBody>
          <a:bodyPr/>
          <a:lstStyle/>
          <a:p>
            <a:r>
              <a:rPr lang="en-US" dirty="0"/>
              <a:t>Top 50 of the Fortune 500 companies of 2019</a:t>
            </a:r>
          </a:p>
          <a:p>
            <a:r>
              <a:rPr lang="en-US" dirty="0"/>
              <a:t>Data was acquired from </a:t>
            </a:r>
            <a:r>
              <a:rPr lang="en-US" dirty="0" err="1"/>
              <a:t>Quandl</a:t>
            </a:r>
            <a:endParaRPr lang="en-US" dirty="0"/>
          </a:p>
          <a:p>
            <a:r>
              <a:rPr lang="en-US" dirty="0"/>
              <a:t>Data includes open, high, low, and close prices as well as adjusted ones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F2F9E-7BAB-4C71-A9EC-1B878F129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319" y="2058998"/>
            <a:ext cx="5639374" cy="4033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7A51AA-CB43-4A66-A9B1-2BA3C6796921}"/>
              </a:ext>
            </a:extLst>
          </p:cNvPr>
          <p:cNvSpPr txBox="1"/>
          <p:nvPr/>
        </p:nvSpPr>
        <p:spPr>
          <a:xfrm>
            <a:off x="6096000" y="6186196"/>
            <a:ext cx="530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data of Exxon Mobil’s historical stock prices</a:t>
            </a:r>
          </a:p>
        </p:txBody>
      </p:sp>
    </p:spTree>
    <p:extLst>
      <p:ext uri="{BB962C8B-B14F-4D97-AF65-F5344CB8AC3E}">
        <p14:creationId xmlns:p14="http://schemas.microsoft.com/office/powerpoint/2010/main" val="329711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0978-ECC6-46E4-AE5F-9ECDF471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6581-5773-49F7-B050-285CBA9C2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63101" cy="3124201"/>
          </a:xfrm>
        </p:spPr>
        <p:txBody>
          <a:bodyPr/>
          <a:lstStyle/>
          <a:p>
            <a:r>
              <a:rPr lang="en-US" dirty="0"/>
              <a:t>Initial models showed very high accuracy due to the labels used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155AA37-D154-4A57-9502-1994F8F2F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73" y="1944091"/>
            <a:ext cx="6303048" cy="44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4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4B84-551B-473E-AB4A-7E205415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FDA0-B55B-4942-A196-C5F79574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075" y="1973180"/>
            <a:ext cx="4235949" cy="45559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it came to forecasting, the model showed values that were generally higher than the actual result</a:t>
            </a:r>
          </a:p>
          <a:p>
            <a:pPr lvl="1"/>
            <a:r>
              <a:rPr lang="en-US" dirty="0"/>
              <a:t>Forecasted early 2020 prices to present to judge the effects of COVID 19</a:t>
            </a:r>
          </a:p>
          <a:p>
            <a:r>
              <a:rPr lang="en-US" dirty="0"/>
              <a:t>The mean error can be applied when the knowledge of the next crisis is known in order to get the worst case scenario prices</a:t>
            </a:r>
          </a:p>
          <a:p>
            <a:endParaRPr lang="en-U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64F61D6-1795-4DF3-A664-1147F9087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77" y="2432129"/>
            <a:ext cx="5569632" cy="36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1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9</TotalTime>
  <Words>136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Corbel</vt:lpstr>
      <vt:lpstr>Parallax</vt:lpstr>
      <vt:lpstr>Stock Price Analysis</vt:lpstr>
      <vt:lpstr>The Question</vt:lpstr>
      <vt:lpstr>Data Set Used</vt:lpstr>
      <vt:lpstr>Results</vt:lpstr>
      <vt:lpstr>Results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Analysis</dc:title>
  <dc:creator>Mike Chiang</dc:creator>
  <cp:lastModifiedBy>Mike Chiang</cp:lastModifiedBy>
  <cp:revision>2</cp:revision>
  <dcterms:created xsi:type="dcterms:W3CDTF">2020-05-11T23:35:26Z</dcterms:created>
  <dcterms:modified xsi:type="dcterms:W3CDTF">2020-05-11T23:44:37Z</dcterms:modified>
</cp:coreProperties>
</file>